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:\Documents and Settings\1\%D0%A0%D0%B0%D0%B1%D0%BE%D1%87%D0%B8%D0%B9 %D1%81%D1%82%D0%BE%D0%BB\formula-zdorovya-serd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Documents and Settings\1\%D0%A0%D0%B0%D0%B1%D0%BE%D1%87%D0%B8%D0%B9 %D1%81%D1%82%D0%BE%D0%BB\formula-zdorovya-serd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Documents and Settings\1\%D0%A0%D0%B0%D0%B1%D0%BE%D1%87%D0%B8%D0%B9 %D1%81%D1%82%D0%BE%D0%BB\formula-zdorovya-serd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Documents and Settings\1\%D0%A0%D0%B0%D0%B1%D0%BE%D1%87%D0%B8%D0%B9 %D1%81%D1%82%D0%BE%D0%BB\formula-zdorovya-serd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maxresdefault-1-6-640x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:\Documents and Settings\1\%D0%A0%D0%B0%D0%B1%D0%BE%D1%87%D0%B8%D0%B9 %D1%81%D1%82%D0%BE%D0%BB\maxresdefault-1-6-640x3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C:\Documents and Settings\1\%D0%A0%D0%B0%D0%B1%D0%BE%D1%87%D0%B8%D0%B9 %D1%81%D1%82%D0%BE%D0%BB\maxresdefault-1-6-640x3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rmula-zdorovya-serd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eshnaya-otkritka-na-den-serdca.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1728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4</cp:revision>
  <dcterms:modified xsi:type="dcterms:W3CDTF">2019-09-29T14:18:48Z</dcterms:modified>
</cp:coreProperties>
</file>